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5115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2639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468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0579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1402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6143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7692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52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7682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2754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9067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1BE3C-EE5E-4AF9-BA3D-CCD343CA1865}" type="datetimeFigureOut">
              <a:rPr lang="zh-TW" altLang="en-US" smtClean="0"/>
              <a:t>2016/5/23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59F77-9722-431C-BC2D-078AC5E686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693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44" y="1"/>
            <a:ext cx="12235543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3999" y="3429001"/>
            <a:ext cx="9144000" cy="969963"/>
          </a:xfrm>
        </p:spPr>
        <p:txBody>
          <a:bodyPr/>
          <a:lstStyle/>
          <a:p>
            <a:r>
              <a:rPr lang="en-US" altLang="zh-TW" dirty="0" smtClean="0">
                <a:ea typeface="微軟正黑體" panose="020B0604030504040204" pitchFamily="34" charset="-120"/>
              </a:rPr>
              <a:t>RWD</a:t>
            </a:r>
            <a:r>
              <a:rPr lang="zh-TW" altLang="en-US" dirty="0" smtClean="0">
                <a:ea typeface="微軟正黑體" panose="020B0604030504040204" pitchFamily="34" charset="-120"/>
              </a:rPr>
              <a:t>設計</a:t>
            </a:r>
            <a:endParaRPr lang="zh-TW" altLang="en-US" dirty="0"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02227" y="4900727"/>
            <a:ext cx="9144000" cy="566509"/>
          </a:xfrm>
        </p:spPr>
        <p:txBody>
          <a:bodyPr/>
          <a:lstStyle/>
          <a:p>
            <a:r>
              <a:rPr lang="zh-TW" altLang="en-US" dirty="0" smtClean="0">
                <a:latin typeface="+mj-lt"/>
                <a:ea typeface="微軟正黑體" panose="020B0604030504040204" pitchFamily="34" charset="-120"/>
              </a:rPr>
              <a:t>四資四 </a:t>
            </a:r>
            <a:r>
              <a:rPr lang="en-US" altLang="zh-TW" dirty="0" smtClean="0">
                <a:latin typeface="+mj-lt"/>
                <a:ea typeface="微軟正黑體" panose="020B0604030504040204" pitchFamily="34" charset="-120"/>
              </a:rPr>
              <a:t>101590320</a:t>
            </a:r>
            <a:r>
              <a:rPr lang="zh-TW" altLang="en-US" dirty="0" smtClean="0">
                <a:latin typeface="+mj-lt"/>
                <a:ea typeface="微軟正黑體" panose="020B0604030504040204" pitchFamily="34" charset="-120"/>
              </a:rPr>
              <a:t> 陳品政</a:t>
            </a:r>
            <a:endParaRPr lang="zh-TW" altLang="en-US" dirty="0">
              <a:latin typeface="+mj-lt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542" y="787702"/>
            <a:ext cx="6534915" cy="156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1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6"/>
          <a:stretch/>
        </p:blipFill>
        <p:spPr>
          <a:xfrm>
            <a:off x="5351401" y="-1"/>
            <a:ext cx="4021397" cy="6858001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797" y="0"/>
            <a:ext cx="2635203" cy="6858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05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46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639197" y="624115"/>
            <a:ext cx="3189946" cy="71619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2800" dirty="0" smtClean="0">
                <a:ea typeface="微軟正黑體" panose="020B0604030504040204" pitchFamily="34" charset="-120"/>
              </a:rPr>
              <a:t>選單重新設</a:t>
            </a:r>
            <a:r>
              <a:rPr lang="zh-TW" altLang="en-US" sz="2800" dirty="0">
                <a:ea typeface="微軟正黑體" panose="020B0604030504040204" pitchFamily="34" charset="-120"/>
              </a:rPr>
              <a:t>計</a:t>
            </a:r>
            <a:endParaRPr lang="zh-TW" altLang="en-US" sz="28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3" t="5502" r="53429" b="6455"/>
          <a:stretch/>
        </p:blipFill>
        <p:spPr>
          <a:xfrm>
            <a:off x="4963886" y="27213"/>
            <a:ext cx="3396343" cy="6858635"/>
          </a:xfrm>
        </p:spPr>
      </p:pic>
      <p:grpSp>
        <p:nvGrpSpPr>
          <p:cNvPr id="8" name="群組 7"/>
          <p:cNvGrpSpPr/>
          <p:nvPr/>
        </p:nvGrpSpPr>
        <p:grpSpPr>
          <a:xfrm>
            <a:off x="-1" y="27214"/>
            <a:ext cx="4817085" cy="6830785"/>
            <a:chOff x="-1" y="27214"/>
            <a:chExt cx="4817085" cy="6830785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27214"/>
              <a:ext cx="4817085" cy="6830785"/>
            </a:xfrm>
            <a:prstGeom prst="rect">
              <a:avLst/>
            </a:prstGeom>
          </p:spPr>
        </p:pic>
        <p:pic>
          <p:nvPicPr>
            <p:cNvPr id="6" name="內容版面配置區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702"/>
            <a:stretch/>
          </p:blipFill>
          <p:spPr>
            <a:xfrm>
              <a:off x="281774" y="624115"/>
              <a:ext cx="4232169" cy="5617028"/>
            </a:xfrm>
            <a:prstGeom prst="rect">
              <a:avLst/>
            </a:prstGeom>
          </p:spPr>
        </p:pic>
      </p:grp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14"/>
          <a:stretch/>
        </p:blipFill>
        <p:spPr>
          <a:xfrm>
            <a:off x="5242854" y="926307"/>
            <a:ext cx="2885145" cy="5082607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8639197" y="1502229"/>
            <a:ext cx="342217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+mj-lt"/>
                <a:ea typeface="微軟正黑體" panose="020B0604030504040204" pitchFamily="34" charset="-120"/>
              </a:rPr>
              <a:t>設計</a:t>
            </a:r>
            <a:r>
              <a:rPr lang="en-US" altLang="zh-TW" sz="2400" dirty="0">
                <a:latin typeface="+mj-lt"/>
                <a:ea typeface="微軟正黑體" panose="020B0604030504040204" pitchFamily="34" charset="-120"/>
              </a:rPr>
              <a:t/>
            </a:r>
            <a:br>
              <a:rPr lang="en-US" altLang="zh-TW" sz="2400" dirty="0">
                <a:latin typeface="+mj-lt"/>
                <a:ea typeface="微軟正黑體" panose="020B0604030504040204" pitchFamily="34" charset="-120"/>
              </a:rPr>
            </a:br>
            <a:r>
              <a:rPr lang="zh-TW" altLang="en-US" sz="2000" dirty="0" smtClean="0">
                <a:latin typeface="+mj-lt"/>
                <a:ea typeface="微軟正黑體" panose="020B0604030504040204" pitchFamily="34" charset="-120"/>
              </a:rPr>
              <a:t>在</a:t>
            </a:r>
            <a:r>
              <a:rPr lang="en-US" altLang="zh-TW" sz="2000" dirty="0" smtClean="0">
                <a:latin typeface="+mj-lt"/>
                <a:ea typeface="微軟正黑體" panose="020B0604030504040204" pitchFamily="34" charset="-120"/>
              </a:rPr>
              <a:t>M</a:t>
            </a:r>
            <a:r>
              <a:rPr lang="zh-TW" altLang="en-US" sz="2000" dirty="0" smtClean="0">
                <a:latin typeface="+mj-lt"/>
                <a:ea typeface="微軟正黑體" panose="020B0604030504040204" pitchFamily="34" charset="-120"/>
              </a:rPr>
              <a:t>型螢幕上，移除較不重要的標籤；在</a:t>
            </a:r>
            <a:r>
              <a:rPr lang="en-US" altLang="zh-TW" sz="2000" dirty="0">
                <a:latin typeface="+mj-lt"/>
                <a:ea typeface="微軟正黑體" panose="020B0604030504040204" pitchFamily="34" charset="-120"/>
              </a:rPr>
              <a:t>S</a:t>
            </a:r>
            <a:r>
              <a:rPr lang="zh-TW" altLang="en-US" sz="2000" dirty="0" smtClean="0">
                <a:latin typeface="+mj-lt"/>
                <a:ea typeface="微軟正黑體" panose="020B0604030504040204" pitchFamily="34" charset="-120"/>
              </a:rPr>
              <a:t>型螢幕上，改成以漢堡選單呈現。</a:t>
            </a:r>
            <a:endParaRPr lang="en-US" altLang="zh-TW" sz="2000" dirty="0" smtClean="0">
              <a:latin typeface="+mj-lt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+mj-lt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+mj-lt"/>
                <a:ea typeface="微軟正黑體" panose="020B0604030504040204" pitchFamily="34" charset="-120"/>
              </a:rPr>
              <a:t>目的</a:t>
            </a:r>
            <a:r>
              <a:rPr lang="en-US" altLang="zh-TW" sz="2400" dirty="0" smtClean="0">
                <a:latin typeface="+mj-lt"/>
                <a:ea typeface="微軟正黑體" panose="020B0604030504040204" pitchFamily="34" charset="-120"/>
              </a:rPr>
              <a:t/>
            </a:r>
            <a:br>
              <a:rPr lang="en-US" altLang="zh-TW" sz="2400" dirty="0" smtClean="0">
                <a:latin typeface="+mj-lt"/>
                <a:ea typeface="微軟正黑體" panose="020B0604030504040204" pitchFamily="34" charset="-120"/>
              </a:rPr>
            </a:br>
            <a:r>
              <a:rPr lang="zh-TW" altLang="en-US" sz="2000" dirty="0" smtClean="0">
                <a:latin typeface="+mj-lt"/>
                <a:ea typeface="微軟正黑體" panose="020B0604030504040204" pitchFamily="34" charset="-120"/>
              </a:rPr>
              <a:t>讓畫面可以得到更完善的利用，不會因為導覽列而佔掉太多空間。</a:t>
            </a:r>
            <a:endParaRPr lang="zh-TW" altLang="en-US" sz="2000" dirty="0"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0" name="橢圓 9"/>
          <p:cNvSpPr/>
          <p:nvPr/>
        </p:nvSpPr>
        <p:spPr>
          <a:xfrm>
            <a:off x="4963886" y="624115"/>
            <a:ext cx="1030514" cy="87811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3793888" y="462191"/>
            <a:ext cx="1030514" cy="87811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08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</TotalTime>
  <Words>11</Words>
  <Application>Microsoft Office PowerPoint</Application>
  <PresentationFormat>寬螢幕</PresentationFormat>
  <Paragraphs>6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9" baseType="lpstr">
      <vt:lpstr>微軟正黑體</vt:lpstr>
      <vt:lpstr>新細明體</vt:lpstr>
      <vt:lpstr>Arial</vt:lpstr>
      <vt:lpstr>Calibri</vt:lpstr>
      <vt:lpstr>Calibri Light</vt:lpstr>
      <vt:lpstr>Office 佈景主題</vt:lpstr>
      <vt:lpstr>RWD設計</vt:lpstr>
      <vt:lpstr>PowerPoint 簡報</vt:lpstr>
      <vt:lpstr>選單重新設計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fred50215</dc:creator>
  <cp:lastModifiedBy>fred50215</cp:lastModifiedBy>
  <cp:revision>11</cp:revision>
  <dcterms:created xsi:type="dcterms:W3CDTF">2016-05-23T03:02:36Z</dcterms:created>
  <dcterms:modified xsi:type="dcterms:W3CDTF">2016-05-23T06:38:39Z</dcterms:modified>
</cp:coreProperties>
</file>

<file path=docProps/thumbnail.jpeg>
</file>